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4730" r:id="rId2"/>
  </p:sldMasterIdLst>
  <p:notesMasterIdLst>
    <p:notesMasterId r:id="rId13"/>
  </p:notesMasterIdLst>
  <p:handoutMasterIdLst>
    <p:handoutMasterId r:id="rId14"/>
  </p:handoutMasterIdLst>
  <p:sldIdLst>
    <p:sldId id="256" r:id="rId3"/>
    <p:sldId id="471" r:id="rId4"/>
    <p:sldId id="469" r:id="rId5"/>
    <p:sldId id="470" r:id="rId6"/>
    <p:sldId id="474" r:id="rId7"/>
    <p:sldId id="473" r:id="rId8"/>
    <p:sldId id="466" r:id="rId9"/>
    <p:sldId id="472" r:id="rId10"/>
    <p:sldId id="467" r:id="rId11"/>
    <p:sldId id="468" r:id="rId1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88"/>
    <p:restoredTop sz="96405"/>
  </p:normalViewPr>
  <p:slideViewPr>
    <p:cSldViewPr>
      <p:cViewPr>
        <p:scale>
          <a:sx n="112" d="100"/>
          <a:sy n="112" d="100"/>
        </p:scale>
        <p:origin x="1888" y="4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NAAC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F34DBB4-1A58-394D-AECE-E5042327A7B5}" type="datetimeFigureOut">
              <a:rPr lang="en-US"/>
              <a:pPr>
                <a:defRPr/>
              </a:pPr>
              <a:t>4/26/16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121C1128-7DF7-104C-91BB-17289ED5785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NAAC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B188018-5A08-894F-846B-74B94700D1B1}" type="datetimeFigureOut">
              <a:rPr lang="en-US"/>
              <a:pPr>
                <a:defRPr/>
              </a:pPr>
              <a:t>4/26/16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AC5ED37A-C96A-5F44-B4C2-B7921C03EAE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NAAC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C5ED37A-C96A-5F44-B4C2-B7921C03EAE4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724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NAAC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C5ED37A-C96A-5F44-B4C2-B7921C03EAE4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605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C28E2E3B-F0D0-AF4D-BBF8-D1A9AB878C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1C4BC698-FFD1-1346-9008-67587D690F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47912ACA-BCFF-EC4B-A716-2802D3712F6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571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3879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Department of Computer Science and Engineering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F9F5AE87-3D42-1641-9148-39D7ABE689B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25488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52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Date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Department of Computer Science and Engineering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58ED7-489E-F64B-904D-E0E14D96BA5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152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Department of Computer Science and Engineering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2BBB-8BAD-EF40-9587-7E9F71418C1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3/6/2010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Department of Computer Science and Engineering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25F16-8E94-6943-906F-6E05BE144AB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3/6/2010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Department of Computer Science and Engineering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F4391-3895-4743-9ADA-D1F500E6E1C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27396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E9E96D43-6D76-0D48-B76F-643AB6E7AE9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46369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3/6/2010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57C15-5B07-D04D-8BD1-C33E7792036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51871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4/26/16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681095"/>
      </p:ext>
    </p:extLst>
  </p:cSld>
  <p:clrMapOvr>
    <a:masterClrMapping/>
  </p:clrMapOvr>
  <p:hf sldNum="0"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B02557A-7053-4340-A874-8AB926A8EDA1}" type="datetimeFigureOut">
              <a:rPr lang="en-US" smtClean="0"/>
              <a:pPr/>
              <a:t>4/26/16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952926"/>
      </p:ext>
    </p:extLst>
  </p:cSld>
  <p:clrMapOvr>
    <a:masterClrMapping/>
  </p:clrMapOvr>
  <p:hf sldNum="0"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B02557A-7053-4340-A874-8AB926A8EDA1}" type="datetimeFigureOut">
              <a:rPr lang="en-US" smtClean="0"/>
              <a:pPr/>
              <a:t>4/26/16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7116466"/>
      </p:ext>
    </p:extLst>
  </p:cSld>
  <p:clrMapOvr>
    <a:masterClrMapping/>
  </p:clrMapOvr>
  <p:hf sldNum="0"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B02557A-7053-4340-A874-8AB926A8EDA1}" type="datetimeFigureOut">
              <a:rPr lang="en-US" smtClean="0"/>
              <a:pPr/>
              <a:t>4/26/16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365084"/>
      </p:ext>
    </p:extLst>
  </p:cSld>
  <p:clrMapOvr>
    <a:masterClrMapping/>
  </p:clrMapOvr>
  <p:hf sldNum="0"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911340"/>
      </p:ext>
    </p:extLst>
  </p:cSld>
  <p:clrMapOvr>
    <a:masterClrMapping/>
  </p:clrMapOvr>
  <p:hf sldNum="0"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422090"/>
      </p:ext>
    </p:extLst>
  </p:cSld>
  <p:clrMapOvr>
    <a:masterClrMapping/>
  </p:clrMapOvr>
  <p:hf sldNum="0"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3/6/2010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Department of Computer Science and Engineering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99C22-F28A-8949-B249-6F736B8A6B0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33276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Department of Computer Science and Engineering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3364249E-132E-0B43-992E-9714DB2F310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AA07B080-ADC1-A642-AF67-FD407AE06DD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948D4991-76BB-1C41-ADCB-E04CB0E8BAC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11E5378D-190F-314B-B004-B2C2873F2ED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A1339556-DB43-D745-8F37-7EA8C6AB469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2CC2F505-2C33-5041-BB04-6923132284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856DF3AC-CA1D-B54D-BC9C-C0E528F0FBB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9641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3/6/2010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Department of Computer Science and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charset="0"/>
              </a:defRPr>
            </a:lvl1pPr>
          </a:lstStyle>
          <a:p>
            <a:fld id="{2C2A300C-A9BE-6947-8F56-1A6C492A882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20" Type="http://schemas.openxmlformats.org/officeDocument/2006/relationships/theme" Target="../theme/theme2.xml"/><Relationship Id="rId21" Type="http://schemas.openxmlformats.org/officeDocument/2006/relationships/image" Target="../media/image1.png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26" r:id="rId1"/>
    <p:sldLayoutId id="2147484527" r:id="rId2"/>
    <p:sldLayoutId id="2147484528" r:id="rId3"/>
    <p:sldLayoutId id="2147484529" r:id="rId4"/>
    <p:sldLayoutId id="2147484530" r:id="rId5"/>
    <p:sldLayoutId id="2147484531" r:id="rId6"/>
    <p:sldLayoutId id="2147484532" r:id="rId7"/>
    <p:sldLayoutId id="2147484533" r:id="rId8"/>
    <p:sldLayoutId id="2147484534" r:id="rId9"/>
    <p:sldLayoutId id="2147484535" r:id="rId10"/>
    <p:sldLayoutId id="2147484536" r:id="rId11"/>
  </p:sldLayoutIdLst>
  <p:hf sldNum="0"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3701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31" r:id="rId1"/>
    <p:sldLayoutId id="2147484732" r:id="rId2"/>
    <p:sldLayoutId id="2147484733" r:id="rId3"/>
    <p:sldLayoutId id="2147484734" r:id="rId4"/>
    <p:sldLayoutId id="2147484735" r:id="rId5"/>
    <p:sldLayoutId id="2147484736" r:id="rId6"/>
    <p:sldLayoutId id="2147484737" r:id="rId7"/>
    <p:sldLayoutId id="2147484738" r:id="rId8"/>
    <p:sldLayoutId id="2147484739" r:id="rId9"/>
    <p:sldLayoutId id="2147484740" r:id="rId10"/>
    <p:sldLayoutId id="2147484741" r:id="rId11"/>
    <p:sldLayoutId id="2147484742" r:id="rId12"/>
    <p:sldLayoutId id="2147484743" r:id="rId13"/>
    <p:sldLayoutId id="2147484744" r:id="rId14"/>
    <p:sldLayoutId id="2147484745" r:id="rId15"/>
    <p:sldLayoutId id="2147484746" r:id="rId16"/>
    <p:sldLayoutId id="2147484747" r:id="rId17"/>
    <p:sldLayoutId id="2147484548" r:id="rId18"/>
    <p:sldLayoutId id="2147484549" r:id="rId19"/>
  </p:sldLayoutIdLst>
  <p:hf sldNum="0" hdr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27651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32771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2773" name="TextBox 9"/>
          <p:cNvSpPr txBox="1">
            <a:spLocks noChangeArrowheads="1"/>
          </p:cNvSpPr>
          <p:nvPr/>
        </p:nvSpPr>
        <p:spPr bwMode="auto">
          <a:xfrm>
            <a:off x="457200" y="1219200"/>
            <a:ext cx="8458200" cy="415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altLang="en-US" sz="2400" b="1" dirty="0"/>
              <a:t>Future </a:t>
            </a:r>
            <a:r>
              <a:rPr lang="en-US" altLang="en-US" sz="2400" b="1" dirty="0" smtClean="0"/>
              <a:t>Scope</a:t>
            </a:r>
          </a:p>
          <a:p>
            <a:pPr eaLnBrk="1" hangingPunct="1"/>
            <a:endParaRPr lang="en-US" altLang="en-US" sz="2400" b="1" dirty="0" smtClean="0"/>
          </a:p>
          <a:p>
            <a:pPr eaLnBrk="1" hangingPunct="1"/>
            <a:endParaRPr lang="en-US" altLang="en-US" sz="2400" b="1" dirty="0"/>
          </a:p>
          <a:p>
            <a:pPr marL="342900" indent="-342900" eaLnBrk="1" hangingPunct="1">
              <a:buFont typeface="Arial" charset="0"/>
              <a:buChar char="•"/>
            </a:pPr>
            <a:r>
              <a:rPr lang="en-US" altLang="en-US" sz="2400" b="1" dirty="0" smtClean="0"/>
              <a:t>Data Scientists will use it for statistical analysis.</a:t>
            </a:r>
          </a:p>
          <a:p>
            <a:pPr marL="342900" indent="-342900" eaLnBrk="1" hangingPunct="1">
              <a:buFont typeface="Arial" charset="0"/>
              <a:buChar char="•"/>
            </a:pPr>
            <a:r>
              <a:rPr lang="en-US" altLang="en-US" sz="2400" b="1" dirty="0" smtClean="0"/>
              <a:t>University and School professors will use it for analysis of students result.</a:t>
            </a:r>
          </a:p>
          <a:p>
            <a:pPr marL="342900" indent="-342900" eaLnBrk="1" hangingPunct="1">
              <a:buFont typeface="Arial" charset="0"/>
              <a:buChar char="•"/>
            </a:pPr>
            <a:r>
              <a:rPr lang="en-US" altLang="en-US" sz="2400" b="1" dirty="0" smtClean="0"/>
              <a:t>Business Giants will use it to analyze their net profit.</a:t>
            </a:r>
          </a:p>
          <a:p>
            <a:pPr marL="342900" indent="-342900" eaLnBrk="1" hangingPunct="1">
              <a:buFont typeface="Arial" charset="0"/>
              <a:buChar char="•"/>
            </a:pPr>
            <a:r>
              <a:rPr lang="en-US" altLang="en-US" sz="2400" b="1" dirty="0" smtClean="0"/>
              <a:t>Researches and Scientists will use it to plot rate and other scientific measurement.</a:t>
            </a:r>
          </a:p>
          <a:p>
            <a:pPr marL="342900" indent="-342900" eaLnBrk="1" hangingPunct="1">
              <a:buFont typeface="Arial" charset="0"/>
              <a:buChar char="•"/>
            </a:pPr>
            <a:r>
              <a:rPr lang="en-US" altLang="en-US" sz="2400" b="1" dirty="0" smtClean="0"/>
              <a:t>Medical Society will use it to keep a check of their patient’s health.</a:t>
            </a:r>
            <a:endParaRPr lang="en-US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27651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990600" y="2057400"/>
            <a:ext cx="60960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latin typeface="Montserrat Light" charset="0"/>
                <a:ea typeface="Montserrat Light" charset="0"/>
                <a:cs typeface="Montserrat Light" charset="0"/>
              </a:rPr>
              <a:t>GraphicDen</a:t>
            </a:r>
            <a:endParaRPr lang="en-US" sz="2800" dirty="0" smtClean="0">
              <a:latin typeface="Montserrat Light" charset="0"/>
              <a:ea typeface="Montserrat Light" charset="0"/>
              <a:cs typeface="Montserrat Light" charset="0"/>
            </a:endParaRPr>
          </a:p>
          <a:p>
            <a:endParaRPr lang="en-US" dirty="0"/>
          </a:p>
          <a:p>
            <a:endParaRPr lang="en-US" dirty="0" smtClean="0"/>
          </a:p>
          <a:p>
            <a:r>
              <a:rPr lang="en-US" u="sng" dirty="0" smtClean="0">
                <a:latin typeface="Montserrat Light" charset="0"/>
                <a:ea typeface="Montserrat Light" charset="0"/>
                <a:cs typeface="Montserrat Light" charset="0"/>
              </a:rPr>
              <a:t>Developer Team : </a:t>
            </a:r>
          </a:p>
          <a:p>
            <a:endParaRPr lang="en-US" u="sng" dirty="0" smtClean="0">
              <a:latin typeface="Montserrat Light" charset="0"/>
              <a:ea typeface="Montserrat Light" charset="0"/>
              <a:cs typeface="Montserrat Light" charset="0"/>
            </a:endParaRPr>
          </a:p>
          <a:p>
            <a:r>
              <a:rPr lang="en-US" dirty="0" err="1" smtClean="0">
                <a:latin typeface="Montserrat Light" charset="0"/>
                <a:ea typeface="Montserrat Light" charset="0"/>
                <a:cs typeface="Montserrat Light" charset="0"/>
              </a:rPr>
              <a:t>Smily</a:t>
            </a:r>
            <a:r>
              <a:rPr lang="en-US" dirty="0" smtClean="0">
                <a:latin typeface="Montserrat Light" charset="0"/>
                <a:ea typeface="Montserrat Light" charset="0"/>
                <a:cs typeface="Montserrat Light" charset="0"/>
              </a:rPr>
              <a:t> (1410991607)</a:t>
            </a:r>
          </a:p>
          <a:p>
            <a:r>
              <a:rPr lang="en-US" dirty="0" err="1" smtClean="0">
                <a:latin typeface="Montserrat Light" charset="0"/>
                <a:ea typeface="Montserrat Light" charset="0"/>
                <a:cs typeface="Montserrat Light" charset="0"/>
              </a:rPr>
              <a:t>Sidharth</a:t>
            </a:r>
            <a:r>
              <a:rPr lang="en-US" dirty="0" smtClean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dirty="0" err="1" smtClean="0">
                <a:latin typeface="Montserrat Light" charset="0"/>
                <a:ea typeface="Montserrat Light" charset="0"/>
                <a:cs typeface="Montserrat Light" charset="0"/>
              </a:rPr>
              <a:t>Sriram</a:t>
            </a:r>
            <a:r>
              <a:rPr lang="en-US" dirty="0" smtClean="0">
                <a:latin typeface="Montserrat Light" charset="0"/>
                <a:ea typeface="Montserrat Light" charset="0"/>
                <a:cs typeface="Montserrat Light" charset="0"/>
              </a:rPr>
              <a:t> (1410991588)</a:t>
            </a:r>
          </a:p>
          <a:p>
            <a:r>
              <a:rPr lang="en-US" dirty="0" err="1" smtClean="0">
                <a:latin typeface="Montserrat Light" charset="0"/>
                <a:ea typeface="Montserrat Light" charset="0"/>
                <a:cs typeface="Montserrat Light" charset="0"/>
              </a:rPr>
              <a:t>Simran</a:t>
            </a:r>
            <a:r>
              <a:rPr lang="en-US" dirty="0" smtClean="0">
                <a:latin typeface="Montserrat Light" charset="0"/>
                <a:ea typeface="Montserrat Light" charset="0"/>
                <a:cs typeface="Montserrat Light" charset="0"/>
              </a:rPr>
              <a:t> Kaur (1410991596)</a:t>
            </a:r>
          </a:p>
          <a:p>
            <a:r>
              <a:rPr lang="en-US" dirty="0" err="1" smtClean="0">
                <a:latin typeface="Montserrat Light" charset="0"/>
                <a:ea typeface="Montserrat Light" charset="0"/>
                <a:cs typeface="Montserrat Light" charset="0"/>
              </a:rPr>
              <a:t>Sivcan</a:t>
            </a:r>
            <a:r>
              <a:rPr lang="en-US" dirty="0" smtClean="0">
                <a:latin typeface="Montserrat Light" charset="0"/>
                <a:ea typeface="Montserrat Light" charset="0"/>
                <a:cs typeface="Montserrat Light" charset="0"/>
              </a:rPr>
              <a:t> Singh (1410991606) </a:t>
            </a:r>
          </a:p>
          <a:p>
            <a:endParaRPr lang="en-US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014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28675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8677" name="TextBox 9"/>
          <p:cNvSpPr txBox="1">
            <a:spLocks noChangeArrowheads="1"/>
          </p:cNvSpPr>
          <p:nvPr/>
        </p:nvSpPr>
        <p:spPr bwMode="auto">
          <a:xfrm>
            <a:off x="457200" y="1143000"/>
            <a:ext cx="8458200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altLang="en-US" sz="2400" b="1" dirty="0">
                <a:latin typeface="Montserrat Light" charset="0"/>
                <a:ea typeface="Montserrat Light" charset="0"/>
                <a:cs typeface="Montserrat Light" charset="0"/>
              </a:rPr>
              <a:t>Project Statement</a:t>
            </a:r>
          </a:p>
          <a:p>
            <a:pPr eaLnBrk="1" hangingPunct="1"/>
            <a:endParaRPr lang="en-US" altLang="en-US" sz="2400" dirty="0">
              <a:latin typeface="Montserrat Light" charset="0"/>
              <a:ea typeface="Montserrat Light" charset="0"/>
              <a:cs typeface="Montserrat Light" charset="0"/>
            </a:endParaRPr>
          </a:p>
          <a:p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A </a:t>
            </a:r>
            <a:r>
              <a:rPr 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website (</a:t>
            </a:r>
            <a:r>
              <a:rPr lang="en-US" sz="2400" dirty="0" err="1" smtClean="0">
                <a:latin typeface="Montserrat Light" charset="0"/>
                <a:ea typeface="Montserrat Light" charset="0"/>
                <a:cs typeface="Montserrat Light" charset="0"/>
              </a:rPr>
              <a:t>GraphicDen</a:t>
            </a:r>
            <a:r>
              <a:rPr 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 now in developed form) which has the front-end that offers a form and takes </a:t>
            </a: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the details from the user and also </a:t>
            </a:r>
            <a:r>
              <a:rPr 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uploading </a:t>
            </a: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a database file (.csv format support).</a:t>
            </a:r>
          </a:p>
          <a:p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The back-end will be generating a graph based on the entered database with strong analytic </a:t>
            </a:r>
            <a:r>
              <a:rPr 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strategy</a:t>
            </a: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using </a:t>
            </a:r>
            <a:r>
              <a:rPr lang="en-US" sz="2400" dirty="0" err="1" smtClean="0">
                <a:latin typeface="Montserrat Light" charset="0"/>
                <a:ea typeface="Montserrat Light" charset="0"/>
                <a:cs typeface="Montserrat Light" charset="0"/>
              </a:rPr>
              <a:t>Javascript</a:t>
            </a:r>
            <a:r>
              <a:rPr 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 (D3) Library.</a:t>
            </a:r>
            <a:endParaRPr lang="en-US" altLang="en-US" sz="2400" dirty="0"/>
          </a:p>
          <a:p>
            <a:pPr eaLnBrk="1" hangingPunct="1"/>
            <a:endParaRPr lang="en-US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2969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9701" name="TextBox 9"/>
          <p:cNvSpPr txBox="1">
            <a:spLocks noChangeArrowheads="1"/>
          </p:cNvSpPr>
          <p:nvPr/>
        </p:nvSpPr>
        <p:spPr bwMode="auto">
          <a:xfrm>
            <a:off x="457200" y="1143000"/>
            <a:ext cx="8458200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altLang="en-US" sz="2400" b="1" dirty="0">
                <a:latin typeface="Montserrat Light" charset="0"/>
                <a:ea typeface="Montserrat Light" charset="0"/>
                <a:cs typeface="Montserrat Light" charset="0"/>
              </a:rPr>
              <a:t>Technology Used</a:t>
            </a:r>
          </a:p>
          <a:p>
            <a:pPr eaLnBrk="1" hangingPunct="1"/>
            <a:endParaRPr lang="en-US" altLang="en-US" sz="2400" dirty="0">
              <a:latin typeface="Montserrat Light" charset="0"/>
              <a:ea typeface="Montserrat Light" charset="0"/>
              <a:cs typeface="Montserrat Light" charset="0"/>
            </a:endParaRPr>
          </a:p>
          <a:p>
            <a:pPr eaLnBrk="1" hangingPunct="1">
              <a:buFont typeface="Arial" charset="0"/>
              <a:buChar char="•"/>
            </a:pPr>
            <a:r>
              <a:rPr lang="en-US" altLang="en-US" sz="2400" dirty="0">
                <a:latin typeface="Montserrat Light" charset="0"/>
                <a:ea typeface="Montserrat Light" charset="0"/>
                <a:cs typeface="Montserrat Light" charset="0"/>
              </a:rPr>
              <a:t>Front </a:t>
            </a: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End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HTML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CSS 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JavaScript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D3.JS Library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JSON</a:t>
            </a:r>
          </a:p>
          <a:p>
            <a:pPr lvl="1" eaLnBrk="1" hangingPunct="1">
              <a:buFont typeface="Arial" charset="0"/>
              <a:buChar char="•"/>
            </a:pPr>
            <a:endParaRPr lang="en-US" altLang="en-US" sz="2400" dirty="0">
              <a:latin typeface="Montserrat Light" charset="0"/>
              <a:ea typeface="Montserrat Light" charset="0"/>
              <a:cs typeface="Montserrat Light" charset="0"/>
            </a:endParaRPr>
          </a:p>
          <a:p>
            <a:pPr eaLnBrk="1" hangingPunct="1">
              <a:buFont typeface="Arial" charset="0"/>
              <a:buChar char="•"/>
            </a:pPr>
            <a:r>
              <a:rPr lang="en-US" altLang="en-US" sz="2400" dirty="0">
                <a:latin typeface="Montserrat Light" charset="0"/>
                <a:ea typeface="Montserrat Light" charset="0"/>
                <a:cs typeface="Montserrat Light" charset="0"/>
              </a:rPr>
              <a:t>Back </a:t>
            </a: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End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en-US" sz="2400" dirty="0" err="1" smtClean="0">
                <a:latin typeface="Montserrat Light" charset="0"/>
                <a:ea typeface="Montserrat Light" charset="0"/>
                <a:cs typeface="Montserrat Light" charset="0"/>
              </a:rPr>
              <a:t>Django</a:t>
            </a: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altLang="en-US" sz="2400" dirty="0" err="1" smtClean="0">
                <a:latin typeface="Montserrat Light" charset="0"/>
                <a:ea typeface="Montserrat Light" charset="0"/>
                <a:cs typeface="Montserrat Light" charset="0"/>
              </a:rPr>
              <a:t>WebFramework</a:t>
            </a: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en-US" sz="2400" dirty="0" err="1" smtClean="0">
                <a:latin typeface="Montserrat Light" charset="0"/>
                <a:ea typeface="Montserrat Light" charset="0"/>
                <a:cs typeface="Montserrat Light" charset="0"/>
              </a:rPr>
              <a:t>Postgres</a:t>
            </a:r>
            <a:r>
              <a:rPr lang="en-US" altLang="en-US" sz="2400" dirty="0" smtClean="0">
                <a:latin typeface="Montserrat Light" charset="0"/>
                <a:ea typeface="Montserrat Light" charset="0"/>
                <a:cs typeface="Montserrat Light" charset="0"/>
              </a:rPr>
              <a:t> Database (v9.5)</a:t>
            </a:r>
          </a:p>
          <a:p>
            <a:pPr lvl="1" eaLnBrk="1" hangingPunct="1">
              <a:buFont typeface="Arial" charset="0"/>
              <a:buChar char="•"/>
            </a:pPr>
            <a:endParaRPr lang="en-US" altLang="en-US" sz="2400" dirty="0">
              <a:latin typeface="Montserrat Light" charset="0"/>
              <a:ea typeface="Montserrat Light" charset="0"/>
              <a:cs typeface="Montserrat Light" charset="0"/>
            </a:endParaRPr>
          </a:p>
          <a:p>
            <a:pPr eaLnBrk="1" hangingPunct="1"/>
            <a:endParaRPr lang="en-US" altLang="en-US" sz="2400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2969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914400"/>
            <a:ext cx="6356091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51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30723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725" name="TextBox 9"/>
          <p:cNvSpPr txBox="1">
            <a:spLocks noChangeArrowheads="1"/>
          </p:cNvSpPr>
          <p:nvPr/>
        </p:nvSpPr>
        <p:spPr bwMode="auto">
          <a:xfrm>
            <a:off x="457200" y="1143000"/>
            <a:ext cx="84582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altLang="en-US" sz="2400" b="1"/>
              <a:t>Flow Diagram</a:t>
            </a:r>
          </a:p>
          <a:p>
            <a:pPr eaLnBrk="1" hangingPunct="1"/>
            <a:endParaRPr lang="en-US" altLang="en-US" sz="2400"/>
          </a:p>
          <a:p>
            <a:pPr eaLnBrk="1" hangingPunct="1"/>
            <a:r>
              <a:rPr lang="en-US" altLang="en-US" sz="2400"/>
              <a:t> </a:t>
            </a:r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67"/>
          <a:stretch/>
        </p:blipFill>
        <p:spPr>
          <a:xfrm>
            <a:off x="0" y="1066800"/>
            <a:ext cx="91440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3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30723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725" name="TextBox 9"/>
          <p:cNvSpPr txBox="1">
            <a:spLocks noChangeArrowheads="1"/>
          </p:cNvSpPr>
          <p:nvPr/>
        </p:nvSpPr>
        <p:spPr bwMode="auto">
          <a:xfrm>
            <a:off x="457200" y="1143000"/>
            <a:ext cx="84582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altLang="en-US" sz="2400" b="1"/>
              <a:t>Flow Diagram</a:t>
            </a:r>
          </a:p>
          <a:p>
            <a:pPr eaLnBrk="1" hangingPunct="1"/>
            <a:endParaRPr lang="en-US" altLang="en-US" sz="2400"/>
          </a:p>
          <a:p>
            <a:pPr eaLnBrk="1" hangingPunct="1"/>
            <a:r>
              <a:rPr lang="en-US" altLang="en-US" sz="2400"/>
              <a:t> </a:t>
            </a:r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9"/>
          <a:stretch/>
        </p:blipFill>
        <p:spPr>
          <a:xfrm>
            <a:off x="0" y="1066800"/>
            <a:ext cx="9144000" cy="520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30723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725" name="TextBox 9"/>
          <p:cNvSpPr txBox="1">
            <a:spLocks noChangeArrowheads="1"/>
          </p:cNvSpPr>
          <p:nvPr/>
        </p:nvSpPr>
        <p:spPr bwMode="auto">
          <a:xfrm>
            <a:off x="457200" y="1143000"/>
            <a:ext cx="84582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altLang="en-US" sz="2400" b="1"/>
              <a:t>Flow Diagram</a:t>
            </a:r>
          </a:p>
          <a:p>
            <a:pPr eaLnBrk="1" hangingPunct="1"/>
            <a:endParaRPr lang="en-US" altLang="en-US" sz="2400"/>
          </a:p>
          <a:p>
            <a:pPr eaLnBrk="1" hangingPunct="1"/>
            <a:r>
              <a:rPr lang="en-US" altLang="en-US" sz="2400"/>
              <a:t> </a:t>
            </a:r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6569"/>
            <a:ext cx="9144000" cy="533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79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/>
              <a:t>Collaborative Internal Job Portal </a:t>
            </a:r>
          </a:p>
        </p:txBody>
      </p:sp>
      <p:pic>
        <p:nvPicPr>
          <p:cNvPr id="31747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73025"/>
            <a:ext cx="2324100" cy="7683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749" name="TextBox 9"/>
          <p:cNvSpPr txBox="1">
            <a:spLocks noChangeArrowheads="1"/>
          </p:cNvSpPr>
          <p:nvPr/>
        </p:nvSpPr>
        <p:spPr bwMode="auto">
          <a:xfrm>
            <a:off x="457200" y="1143000"/>
            <a:ext cx="84582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altLang="en-US" sz="2400" b="1"/>
              <a:t>Snapshots</a:t>
            </a:r>
          </a:p>
          <a:p>
            <a:pPr eaLnBrk="1" hangingPunct="1"/>
            <a:endParaRPr lang="en-US" altLang="en-US" sz="2400"/>
          </a:p>
          <a:p>
            <a:pPr eaLnBrk="1" hangingPunct="1"/>
            <a:r>
              <a:rPr lang="en-US" altLang="en-US" sz="2400"/>
              <a:t> </a:t>
            </a:r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3"/>
          <a:stretch/>
        </p:blipFill>
        <p:spPr>
          <a:xfrm>
            <a:off x="0" y="1066800"/>
            <a:ext cx="9144000" cy="518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220</Words>
  <Application>Microsoft Macintosh PowerPoint</Application>
  <PresentationFormat>On-screen Show (4:3)</PresentationFormat>
  <Paragraphs>63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Montserrat Light</vt:lpstr>
      <vt:lpstr>Custom Design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15</cp:revision>
  <dcterms:created xsi:type="dcterms:W3CDTF">2016-04-25T19:24:23Z</dcterms:created>
  <dcterms:modified xsi:type="dcterms:W3CDTF">2016-04-25T21:48:14Z</dcterms:modified>
</cp:coreProperties>
</file>